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56" r:id="rId2"/>
    <p:sldId id="261" r:id="rId3"/>
    <p:sldId id="260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640" autoAdjust="0"/>
  </p:normalViewPr>
  <p:slideViewPr>
    <p:cSldViewPr>
      <p:cViewPr varScale="1">
        <p:scale>
          <a:sx n="65" d="100"/>
          <a:sy n="65" d="100"/>
        </p:scale>
        <p:origin x="-108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4E437-926A-41BB-8D81-C2FCCD331B60}" type="datetimeFigureOut">
              <a:rPr lang="ru-RU" smtClean="0"/>
              <a:pPr/>
              <a:t>27.06.2011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05F575-B016-48C7-9883-87E92510EAD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05F575-B016-48C7-9883-87E92510EADB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05F575-B016-48C7-9883-87E92510EADB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05F575-B016-48C7-9883-87E92510EADB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27.06.2011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dirty="0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27.06.2011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27.06.2011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Владимирская средняя общеобразовательная школа№36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Анискова</a:t>
            </a:r>
            <a:r>
              <a:rPr lang="ru-RU" dirty="0" smtClean="0"/>
              <a:t> Татьяна Сергеевна</a:t>
            </a:r>
          </a:p>
          <a:p>
            <a:r>
              <a:rPr lang="ru-RU" dirty="0" smtClean="0"/>
              <a:t>Зам директора по АХЧ</a:t>
            </a:r>
            <a:endParaRPr lang="ru-RU" dirty="0" smtClean="0"/>
          </a:p>
          <a:p>
            <a:r>
              <a:rPr lang="ru-RU" dirty="0" smtClean="0"/>
              <a:t>Сентябрь2011-Июнь2012</a:t>
            </a:r>
            <a:endParaRPr lang="ru-RU" dirty="0"/>
          </a:p>
        </p:txBody>
      </p:sp>
    </p:spTree>
  </p:cSld>
  <p:clrMapOvr>
    <a:masterClrMapping/>
  </p:clrMapOvr>
  <p:transition advClick="0" advTm="0">
    <p:dissolve/>
    <p:sndAc>
      <p:stSnd>
        <p:snd r:embed="rId3" name="typ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500"/>
                            </p:stCondLst>
                            <p:childTnLst>
                              <p:par>
                                <p:cTn id="12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500"/>
                            </p:stCondLst>
                            <p:childTnLst>
                              <p:par>
                                <p:cTn id="28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персоналом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Прием на работу</a:t>
            </a:r>
          </a:p>
          <a:p>
            <a:r>
              <a:rPr lang="ru-RU" dirty="0" smtClean="0"/>
              <a:t>Составление графика</a:t>
            </a:r>
          </a:p>
          <a:p>
            <a:r>
              <a:rPr lang="ru-RU" dirty="0" smtClean="0"/>
              <a:t>Распределение участков</a:t>
            </a:r>
          </a:p>
          <a:p>
            <a:r>
              <a:rPr lang="ru-RU" dirty="0" smtClean="0"/>
              <a:t>Планерки</a:t>
            </a:r>
          </a:p>
          <a:p>
            <a:r>
              <a:rPr lang="ru-RU" dirty="0" smtClean="0"/>
              <a:t> Контроль за работой</a:t>
            </a:r>
          </a:p>
          <a:p>
            <a:endParaRPr lang="ru-RU" dirty="0"/>
          </a:p>
        </p:txBody>
      </p:sp>
      <p:pic>
        <p:nvPicPr>
          <p:cNvPr id="5" name="Picture 2" descr="C:\Documents and Settings\user\Local Settings\Temporary Internet Files\Content.IE5\YLDEBM54\dglxasset[5].aspx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4929190" y="1785926"/>
            <a:ext cx="3214709" cy="283575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График рабочего дня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Обход территории школы</a:t>
            </a:r>
            <a:endParaRPr lang="ru-RU" dirty="0" smtClean="0"/>
          </a:p>
          <a:p>
            <a:r>
              <a:rPr lang="ru-RU" dirty="0" smtClean="0"/>
              <a:t>Обход школы</a:t>
            </a:r>
            <a:endParaRPr lang="ru-RU" dirty="0" smtClean="0"/>
          </a:p>
          <a:p>
            <a:r>
              <a:rPr lang="ru-RU" dirty="0" smtClean="0"/>
              <a:t>Работа с сотрудниками</a:t>
            </a:r>
          </a:p>
          <a:p>
            <a:r>
              <a:rPr lang="ru-RU" dirty="0" smtClean="0"/>
              <a:t>Работа с документами</a:t>
            </a:r>
          </a:p>
          <a:p>
            <a:r>
              <a:rPr lang="ru-RU" dirty="0" smtClean="0"/>
              <a:t> </a:t>
            </a:r>
            <a:r>
              <a:rPr lang="ru-RU" dirty="0" smtClean="0"/>
              <a:t>Прочее</a:t>
            </a:r>
            <a:endParaRPr lang="ru-RU" dirty="0" smtClean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105400" y="1500174"/>
            <a:ext cx="4038600" cy="378621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2" descr="C:\Documents and Settings\user\Local Settings\Temporary Internet Files\Content.IE5\YLDEBM54\MP900400018[2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785926"/>
            <a:ext cx="3914775" cy="312896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Личное планирование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85720" y="1600200"/>
            <a:ext cx="4500594" cy="452596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Понедельник: работа с входящими документами</a:t>
            </a:r>
          </a:p>
          <a:p>
            <a:r>
              <a:rPr lang="ru-RU" dirty="0" smtClean="0"/>
              <a:t>Вторник: проверка рабочего инвентаря</a:t>
            </a:r>
          </a:p>
          <a:p>
            <a:r>
              <a:rPr lang="ru-RU" dirty="0" smtClean="0"/>
              <a:t>Среда: подготовка актов на списание расходных материалов</a:t>
            </a:r>
            <a:endParaRPr lang="ru-RU" dirty="0" smtClean="0"/>
          </a:p>
          <a:p>
            <a:r>
              <a:rPr lang="ru-RU" dirty="0" smtClean="0"/>
              <a:t>Четверг: планерка с персоналом</a:t>
            </a:r>
          </a:p>
          <a:p>
            <a:r>
              <a:rPr lang="ru-RU" dirty="0" smtClean="0"/>
              <a:t>Пятница: планерка у директора</a:t>
            </a:r>
          </a:p>
        </p:txBody>
      </p:sp>
      <p:pic>
        <p:nvPicPr>
          <p:cNvPr id="6" name="Содержимое 5" descr="Закат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143500" y="2534444"/>
            <a:ext cx="3543300" cy="2657475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112</TotalTime>
  <Words>79</Words>
  <PresentationFormat>Экран (4:3)</PresentationFormat>
  <Paragraphs>25</Paragraphs>
  <Slides>4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Апекс</vt:lpstr>
      <vt:lpstr>Владимирская средняя общеобразовательная школа№36</vt:lpstr>
      <vt:lpstr>Работа с персоналом</vt:lpstr>
      <vt:lpstr>График рабочего дня</vt:lpstr>
      <vt:lpstr>Личное планирование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Владимирская средняя </dc:title>
  <cp:lastModifiedBy>Кувшинова Е.Б.</cp:lastModifiedBy>
  <cp:revision>20</cp:revision>
  <dcterms:modified xsi:type="dcterms:W3CDTF">2011-06-27T08:39:23Z</dcterms:modified>
</cp:coreProperties>
</file>