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30.06.2011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chalka.info/about/193/262.html-" TargetMode="External"/><Relationship Id="rId2" Type="http://schemas.openxmlformats.org/officeDocument/2006/relationships/hyperlink" Target="http://www.uchportal.ru/load/4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4857760"/>
            <a:ext cx="7406640" cy="1466848"/>
          </a:xfrm>
        </p:spPr>
        <p:txBody>
          <a:bodyPr>
            <a:normAutofit fontScale="92500" lnSpcReduction="10000"/>
          </a:bodyPr>
          <a:lstStyle/>
          <a:p>
            <a:pPr algn="ctr"/>
            <a:endParaRPr lang="en-US" dirty="0" smtClean="0"/>
          </a:p>
          <a:p>
            <a:pPr algn="ctr"/>
            <a:r>
              <a:rPr lang="ru-RU" dirty="0" smtClean="0"/>
              <a:t>Татьяна Сергеевна </a:t>
            </a:r>
            <a:r>
              <a:rPr lang="ru-RU" dirty="0" err="1" smtClean="0"/>
              <a:t>Анискова</a:t>
            </a:r>
            <a:endParaRPr lang="ru-RU" dirty="0" smtClean="0"/>
          </a:p>
          <a:p>
            <a:pPr algn="ctr"/>
            <a:r>
              <a:rPr lang="ru-RU" dirty="0" smtClean="0"/>
              <a:t>МОУ СОШ </a:t>
            </a:r>
            <a:r>
              <a:rPr lang="ru-RU" dirty="0" smtClean="0"/>
              <a:t>№ 36</a:t>
            </a:r>
          </a:p>
          <a:p>
            <a:pPr algn="ctr"/>
            <a:r>
              <a:rPr lang="ru-RU" dirty="0" smtClean="0"/>
              <a:t>Зам директора по АХЧ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85728"/>
            <a:ext cx="8121020" cy="3143272"/>
          </a:xfrm>
        </p:spPr>
        <p:txBody>
          <a:bodyPr anchor="ctr">
            <a:normAutofit fontScale="90000"/>
          </a:bodyPr>
          <a:lstStyle/>
          <a:p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ru-RU" sz="5400" dirty="0" smtClean="0"/>
              <a:t> Развитие </a:t>
            </a:r>
            <a:r>
              <a:rPr lang="ru-RU" sz="5400" dirty="0" smtClean="0"/>
              <a:t>личности младшего школьника на основе </a:t>
            </a:r>
            <a:r>
              <a:rPr lang="ru-RU" sz="5400" dirty="0" smtClean="0"/>
              <a:t> усвоения</a:t>
            </a:r>
            <a:r>
              <a:rPr lang="en-US" sz="5400" dirty="0" smtClean="0"/>
              <a:t> </a:t>
            </a:r>
            <a:r>
              <a:rPr lang="ru-RU" sz="5400" dirty="0" smtClean="0"/>
              <a:t>универсальных учебных действий</a:t>
            </a:r>
            <a:r>
              <a:rPr lang="ru-RU" sz="5400" dirty="0" smtClean="0"/>
              <a:t>. </a:t>
            </a:r>
            <a:r>
              <a:rPr lang="en-US" sz="4900" dirty="0" smtClean="0"/>
              <a:t/>
            </a:r>
            <a:br>
              <a:rPr lang="en-US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900" dirty="0" smtClean="0"/>
              <a:t/>
            </a:r>
            <a:br>
              <a:rPr lang="ru-RU" sz="4900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en-US" sz="4900" dirty="0" smtClean="0"/>
              <a:t/>
            </a:r>
            <a:br>
              <a:rPr lang="en-US" sz="4900" dirty="0" smtClean="0"/>
            </a:br>
            <a:endParaRPr lang="ru-RU" sz="8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Развитие личности младшего школьника на основе усвоения</a:t>
            </a:r>
            <a:r>
              <a:rPr lang="en-US" dirty="0" smtClean="0"/>
              <a:t> </a:t>
            </a:r>
            <a:r>
              <a:rPr lang="ru-RU" dirty="0" smtClean="0"/>
              <a:t>универсальных учебных действий.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Дальние цели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ru-RU" dirty="0" smtClean="0"/>
              <a:t>Уметь работать в паре и группе</a:t>
            </a:r>
          </a:p>
          <a:p>
            <a:r>
              <a:rPr lang="ru-RU" dirty="0" smtClean="0"/>
              <a:t>Умение принимать решение и брать на себя ответственность</a:t>
            </a:r>
          </a:p>
          <a:p>
            <a:r>
              <a:rPr lang="ru-RU" dirty="0" smtClean="0"/>
              <a:t>Уметь слушать другие точки зрения</a:t>
            </a:r>
          </a:p>
          <a:p>
            <a:r>
              <a:rPr lang="ru-RU" dirty="0" smtClean="0"/>
              <a:t>Формирование умения учиться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Ближние цели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Развивать аналитическое, критическое мышление</a:t>
            </a:r>
          </a:p>
          <a:p>
            <a:r>
              <a:rPr lang="ru-RU" dirty="0" smtClean="0"/>
              <a:t>Учить умению выделять причинно- следственные связи в ходе урока</a:t>
            </a:r>
          </a:p>
          <a:p>
            <a:r>
              <a:rPr lang="ru-RU" dirty="0" smtClean="0"/>
              <a:t>Учить умению отвергать ненужную или неверную информацию в ходе диспутов</a:t>
            </a:r>
          </a:p>
          <a:p>
            <a:r>
              <a:rPr lang="ru-RU" dirty="0" smtClean="0"/>
              <a:t>Формировать умение слушать другие точки зрения при работе в группах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Педагогические методы и задачи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Трудности               Решения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Несформированность </a:t>
            </a:r>
            <a:r>
              <a:rPr lang="ru-RU" sz="2000" dirty="0" smtClean="0"/>
              <a:t> умений </a:t>
            </a:r>
            <a:r>
              <a:rPr lang="ru-RU" sz="2000" dirty="0" smtClean="0"/>
              <a:t>управлять своим поведением и работать в группе</a:t>
            </a:r>
          </a:p>
          <a:p>
            <a:r>
              <a:rPr lang="ru-RU" sz="2000" dirty="0" smtClean="0"/>
              <a:t>Неумение слушать мнения других детей</a:t>
            </a:r>
          </a:p>
          <a:p>
            <a:r>
              <a:rPr lang="ru-RU" sz="2000" dirty="0" smtClean="0"/>
              <a:t>Неумение мыслить критически </a:t>
            </a:r>
            <a:endParaRPr lang="ru-RU" sz="2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3504" y="1428736"/>
            <a:ext cx="3657600" cy="466344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Разработать с учащимися правила работы в группах</a:t>
            </a:r>
          </a:p>
          <a:p>
            <a:r>
              <a:rPr lang="ru-RU" sz="2000" dirty="0" smtClean="0"/>
              <a:t>Формировать умение слушать и слышать мнения других детей,</a:t>
            </a:r>
            <a:r>
              <a:rPr lang="en-US" sz="2000" dirty="0" smtClean="0"/>
              <a:t> </a:t>
            </a:r>
            <a:r>
              <a:rPr lang="ru-RU" sz="2000" dirty="0" smtClean="0"/>
              <a:t>обосновывать свою точку зрения</a:t>
            </a:r>
          </a:p>
          <a:p>
            <a:r>
              <a:rPr lang="ru-RU" sz="2000" dirty="0" smtClean="0"/>
              <a:t>Развивать умение мыслить критически, анализируя результаты своей деятельности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План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Сентябрь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Октябрь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Ноябрь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Разработка правил работы в группах на основе групповых заданий</a:t>
            </a:r>
          </a:p>
          <a:p>
            <a:endParaRPr lang="ru-RU" sz="2000" dirty="0" smtClean="0"/>
          </a:p>
          <a:p>
            <a:r>
              <a:rPr lang="ru-RU" sz="2000" dirty="0" smtClean="0"/>
              <a:t>Проведение викторин, диспутов, классных часов с целью формирования умения отстаивать свою точку зрения, слушать мнения других</a:t>
            </a:r>
          </a:p>
          <a:p>
            <a:r>
              <a:rPr lang="ru-RU" sz="2000" dirty="0" smtClean="0"/>
              <a:t>Анализ результатов своей деятельности  в групповой работе.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http://www.uchportal.ru/load/47</a:t>
            </a:r>
            <a:r>
              <a:rPr lang="en-US" dirty="0" smtClean="0"/>
              <a:t> - </a:t>
            </a:r>
            <a:r>
              <a:rPr lang="ru-RU" dirty="0" smtClean="0"/>
              <a:t>учительский портал.</a:t>
            </a:r>
          </a:p>
          <a:p>
            <a:r>
              <a:rPr lang="en-US" dirty="0" smtClean="0">
                <a:hlinkClick r:id="rId3"/>
              </a:rPr>
              <a:t>http://www.nachalka.info/about/193/262.html</a:t>
            </a:r>
            <a:r>
              <a:rPr lang="ru-RU" dirty="0" smtClean="0">
                <a:hlinkClick r:id="rId3"/>
              </a:rPr>
              <a:t>-</a:t>
            </a:r>
            <a:r>
              <a:rPr lang="ru-RU" dirty="0" smtClean="0"/>
              <a:t> </a:t>
            </a:r>
            <a:r>
              <a:rPr lang="ru-RU" dirty="0" err="1" smtClean="0"/>
              <a:t>началка</a:t>
            </a:r>
            <a:endParaRPr lang="ru-RU" dirty="0" smtClean="0"/>
          </a:p>
          <a:p>
            <a:r>
              <a:rPr lang="en-US" dirty="0" smtClean="0"/>
              <a:t>http://nachalka.school-club.ru/about/193/</a:t>
            </a:r>
            <a:r>
              <a:rPr lang="ru-RU" dirty="0" smtClean="0"/>
              <a:t>школьный клуб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Сетевые ресурсы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148</TotalTime>
  <Words>193</Words>
  <PresentationFormat>Экран (4:3)</PresentationFormat>
  <Paragraphs>47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             Развитие личности младшего школьника на основе  усвоения универсальных учебных действий.         </vt:lpstr>
      <vt:lpstr>Дальние цели </vt:lpstr>
      <vt:lpstr>Ближние цели</vt:lpstr>
      <vt:lpstr>Педагогические методы и задачи</vt:lpstr>
      <vt:lpstr>Трудности               Решения</vt:lpstr>
      <vt:lpstr>План</vt:lpstr>
      <vt:lpstr>Сетевые ресурсы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План действий</dc:title>
  <cp:lastModifiedBy>Кувшинова Е.Б.</cp:lastModifiedBy>
  <cp:revision>21</cp:revision>
  <dcterms:modified xsi:type="dcterms:W3CDTF">2011-06-30T09:06:09Z</dcterms:modified>
</cp:coreProperties>
</file>