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24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8E8457-0C92-49C2-A9CA-DFADCDA46493}" type="datetimeFigureOut">
              <a:rPr lang="ru-RU" smtClean="0"/>
              <a:t>08.06.2011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EF7C7F-3EBB-41CF-ABBD-544B0B1387E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&lt;</a:t>
            </a:r>
            <a:r>
              <a:rPr lang="en-US" dirty="0" err="1" smtClean="0"/>
              <a:t>fnfijdf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EF7C7F-3EBB-41CF-ABBD-544B0B1387E1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08.06.2011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/>
              <a:t>Баташова</a:t>
            </a:r>
            <a:r>
              <a:rPr lang="ru-RU" dirty="0" smtClean="0"/>
              <a:t> Светлана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Сотрудник недели</a:t>
            </a:r>
          </a:p>
          <a:p>
            <a:r>
              <a:rPr lang="ru-RU" dirty="0" smtClean="0"/>
              <a:t>10-17апреля2011года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Интересные факты о Светлане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День рождение Светы </a:t>
            </a:r>
          </a:p>
          <a:p>
            <a:r>
              <a:rPr lang="ru-RU" dirty="0" smtClean="0"/>
              <a:t>24января</a:t>
            </a:r>
          </a:p>
          <a:p>
            <a:r>
              <a:rPr lang="ru-RU" dirty="0" smtClean="0"/>
              <a:t>У Светы есть сын</a:t>
            </a:r>
          </a:p>
          <a:p>
            <a:r>
              <a:rPr lang="ru-RU" dirty="0" smtClean="0"/>
              <a:t>Света любит ходить в походы</a:t>
            </a:r>
          </a:p>
          <a:p>
            <a:r>
              <a:rPr lang="ru-RU" dirty="0" smtClean="0"/>
              <a:t>Света увлекается цветоводством</a:t>
            </a:r>
            <a:endParaRPr lang="ru-RU" dirty="0"/>
          </a:p>
        </p:txBody>
      </p:sp>
      <p:pic>
        <p:nvPicPr>
          <p:cNvPr id="1026" name="Picture 2" descr="C:\Documents and Settings\user\Local Settings\Temporary Internet Files\Content.IE5\KTON0VCR\MC900444737[2]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026664" y="530225"/>
            <a:ext cx="3389622" cy="438943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Достижения  Светы на этой неделе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Света посещает компьютерные курсы</a:t>
            </a:r>
          </a:p>
          <a:p>
            <a:r>
              <a:rPr lang="ru-RU" dirty="0" smtClean="0"/>
              <a:t>Самостоятельно изучает иностранный язык</a:t>
            </a:r>
          </a:p>
          <a:p>
            <a:r>
              <a:rPr lang="ru-RU" dirty="0" smtClean="0"/>
              <a:t>Учит сына кататься на роликах</a:t>
            </a:r>
            <a:endParaRPr lang="ru-RU" dirty="0"/>
          </a:p>
        </p:txBody>
      </p:sp>
      <p:pic>
        <p:nvPicPr>
          <p:cNvPr id="2050" name="Picture 2" descr="C:\Documents and Settings\user\Local Settings\Temporary Internet Files\Content.IE5\KTON0VCR\MC900324694[1].wm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818962" y="1914328"/>
            <a:ext cx="1805026" cy="162123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Поздравляем Светлану с присвоением звания </a:t>
            </a:r>
            <a:br>
              <a:rPr lang="ru-RU" dirty="0" smtClean="0"/>
            </a:br>
            <a:r>
              <a:rPr lang="ru-RU" dirty="0" smtClean="0"/>
              <a:t>Сотрудник недели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Желаем дальнейших успехов</a:t>
            </a:r>
            <a:endParaRPr lang="ru-RU" dirty="0"/>
          </a:p>
        </p:txBody>
      </p:sp>
    </p:spTree>
  </p:cSld>
  <p:clrMapOvr>
    <a:masterClrMapping/>
  </p:clrMapOvr>
  <p:transition>
    <p:newsflash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52</TotalTime>
  <Words>54</Words>
  <PresentationFormat>Экран (4:3)</PresentationFormat>
  <Paragraphs>17</Paragraphs>
  <Slides>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Баташова Светлана</vt:lpstr>
      <vt:lpstr>Интересные факты о Светлане</vt:lpstr>
      <vt:lpstr>Достижения  Светы на этой неделе</vt:lpstr>
      <vt:lpstr>Поздравляем Светлану с присвоением звания  Сотрудник недели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Баташова Светлана</dc:title>
  <cp:lastModifiedBy>Кувшинова Е.Б.</cp:lastModifiedBy>
  <cp:revision>9</cp:revision>
  <dcterms:modified xsi:type="dcterms:W3CDTF">2011-06-08T12:20:38Z</dcterms:modified>
</cp:coreProperties>
</file>